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F6D6-B201-4B61-A769-4B78FC74B88D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22EE-B861-4A22-B083-25CAB320F2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45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7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8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1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45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5B9-3D9D-4799-B1E0-12ECFF6F02F0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146076" y="1193354"/>
            <a:ext cx="6912768" cy="374441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endParaRPr lang="nl-NL" sz="1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ctr"/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Dinsdag 17 </a:t>
            </a:r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november 2015</a:t>
            </a:r>
          </a:p>
          <a:p>
            <a:pPr algn="ctr"/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Module 1 (Praktijk) Leercoach : </a:t>
            </a:r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Verwachtingsmanagement</a:t>
            </a:r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Verwachtingsmanagement - Ook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jouw zorg! </a:t>
            </a: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Trainers: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Manon van Dinther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verpleegkundige en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 jaar ervaring als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Docent</a:t>
            </a:r>
            <a:endParaRPr lang="nl-NL" sz="1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t"/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Ilse Buijs Docent,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verpleegkundige en 10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jaar ervaring als docent </a:t>
            </a:r>
          </a:p>
          <a:p>
            <a:pPr fontAlgn="t"/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Tijdstip &amp; locatie: </a:t>
            </a:r>
            <a:br>
              <a:rPr lang="nl-NL" sz="10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Van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14:00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– 16:00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uur </a:t>
            </a:r>
            <a:r>
              <a:rPr lang="nl-NL" sz="1000" dirty="0" err="1">
                <a:solidFill>
                  <a:srgbClr val="0070C0"/>
                </a:solidFill>
                <a:latin typeface="Verdana" pitchFamily="34" charset="0"/>
              </a:rPr>
              <a:t>L</a:t>
            </a:r>
            <a:r>
              <a:rPr lang="nl-NL" sz="1000" dirty="0" err="1" smtClean="0">
                <a:solidFill>
                  <a:srgbClr val="0070C0"/>
                </a:solidFill>
                <a:latin typeface="Verdana" pitchFamily="34" charset="0"/>
              </a:rPr>
              <a:t>angendijk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 zaal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2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 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Schrijf je </a:t>
            </a: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in 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via het Amphia Leerplein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Deelnemers krijgen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2 accreditatiepunten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toegekend. </a:t>
            </a:r>
            <a:r>
              <a:rPr lang="nl-NL" sz="1000" i="1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i="1" dirty="0">
                <a:solidFill>
                  <a:srgbClr val="0070C0"/>
                </a:solidFill>
                <a:latin typeface="Verdana" pitchFamily="34" charset="0"/>
              </a:rPr>
            </a:br>
            <a:endParaRPr lang="nl-NL" sz="1000" i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759937" y="476672"/>
            <a:ext cx="5832648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Voor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verpleegkundigen</a:t>
            </a:r>
            <a:endParaRPr lang="nl-NL" sz="2000" b="1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46852" r="46516" b="23050"/>
          <a:stretch/>
        </p:blipFill>
        <p:spPr bwMode="auto">
          <a:xfrm>
            <a:off x="745104" y="4437112"/>
            <a:ext cx="2242496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5" descr="Yvonne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68560" y="4492907"/>
            <a:ext cx="2420895" cy="23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05264"/>
            <a:ext cx="2051264" cy="82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93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</Words>
  <Application>Microsoft Office PowerPoint</Application>
  <PresentationFormat>Diavoorstelling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Wrede, mw. C. (Adviseur Opleidingen)</dc:creator>
  <cp:lastModifiedBy>Wrede, mw. C. (Adviseur Opleidingen)</cp:lastModifiedBy>
  <cp:revision>14</cp:revision>
  <cp:lastPrinted>2015-06-18T13:16:22Z</cp:lastPrinted>
  <dcterms:created xsi:type="dcterms:W3CDTF">2015-06-18T12:42:49Z</dcterms:created>
  <dcterms:modified xsi:type="dcterms:W3CDTF">2015-11-13T14:49:20Z</dcterms:modified>
</cp:coreProperties>
</file>