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05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31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43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13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49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41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43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87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43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5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16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AD4C8-FBA9-43DE-95A2-9B1DD0F001A2}" type="datetimeFigureOut">
              <a:rPr lang="nl-NL" smtClean="0"/>
              <a:t>21-7-2017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CF1CF-4B3C-43B8-AE27-97EE18481B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5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0" t="9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0648" y="179512"/>
            <a:ext cx="6408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Aandachtvelders</a:t>
            </a:r>
            <a:r>
              <a:rPr lang="en-US" dirty="0" smtClean="0"/>
              <a:t> </a:t>
            </a:r>
            <a:r>
              <a:rPr lang="en-US" dirty="0" err="1" smtClean="0"/>
              <a:t>Klinisch</a:t>
            </a:r>
            <a:r>
              <a:rPr lang="en-US" dirty="0" smtClean="0"/>
              <a:t> </a:t>
            </a:r>
            <a:r>
              <a:rPr lang="en-US" dirty="0" err="1" smtClean="0"/>
              <a:t>redeneren</a:t>
            </a:r>
            <a:r>
              <a:rPr lang="en-US" dirty="0" smtClean="0"/>
              <a:t> </a:t>
            </a:r>
            <a:r>
              <a:rPr lang="en-US" dirty="0" err="1" smtClean="0"/>
              <a:t>presenteren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de </a:t>
            </a:r>
            <a:r>
              <a:rPr lang="en-US" dirty="0" err="1" smtClean="0"/>
              <a:t>themaweek</a:t>
            </a:r>
            <a:r>
              <a:rPr lang="en-US" dirty="0" smtClean="0"/>
              <a:t> </a:t>
            </a:r>
            <a:r>
              <a:rPr lang="en-US" dirty="0" err="1" smtClean="0"/>
              <a:t>spijsvertering</a:t>
            </a:r>
            <a:r>
              <a:rPr lang="en-US" dirty="0" smtClean="0"/>
              <a:t>;</a:t>
            </a:r>
          </a:p>
          <a:p>
            <a:pPr algn="ctr"/>
            <a:r>
              <a:rPr lang="nl-NL" altLang="nl-NL" sz="3600" dirty="0" smtClean="0">
                <a:solidFill>
                  <a:schemeClr val="tx1"/>
                </a:solidFill>
              </a:rPr>
              <a:t>‘Van mond tot kont’</a:t>
            </a:r>
            <a:br>
              <a:rPr lang="nl-NL" altLang="nl-NL" sz="3600" dirty="0" smtClean="0">
                <a:solidFill>
                  <a:schemeClr val="tx1"/>
                </a:solidFill>
              </a:rPr>
            </a:br>
            <a:endParaRPr lang="nl-NL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78414" y="4311425"/>
            <a:ext cx="2592388" cy="1368425"/>
          </a:xfrm>
          <a:prstGeom prst="wedgeRoundRectCallout">
            <a:avLst>
              <a:gd name="adj1" fmla="val 41912"/>
              <a:gd name="adj2" fmla="val 97169"/>
              <a:gd name="adj3" fmla="val 16667"/>
            </a:avLst>
          </a:prstGeom>
          <a:solidFill>
            <a:schemeClr val="bg1">
              <a:alpha val="49001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1400" dirty="0"/>
              <a:t>Maandag </a:t>
            </a:r>
            <a:r>
              <a:rPr lang="nl-NL" altLang="nl-NL" sz="1400" dirty="0" smtClean="0"/>
              <a:t>25 september </a:t>
            </a:r>
            <a:endParaRPr lang="nl-NL" altLang="nl-NL" sz="1400" dirty="0"/>
          </a:p>
          <a:p>
            <a:pPr algn="ctr"/>
            <a:r>
              <a:rPr lang="nl-NL" altLang="nl-NL" b="1" dirty="0" smtClean="0"/>
              <a:t>Malabsorptie bij darmchirurgie</a:t>
            </a:r>
            <a:endParaRPr lang="nl-NL" altLang="nl-NL" b="1" dirty="0"/>
          </a:p>
          <a:p>
            <a:pPr algn="ctr"/>
            <a:r>
              <a:rPr lang="nl-NL" altLang="nl-NL" sz="1400" dirty="0"/>
              <a:t>Door: </a:t>
            </a:r>
            <a:r>
              <a:rPr lang="nl-NL" altLang="nl-NL" sz="1400" dirty="0" smtClean="0"/>
              <a:t>Prof. Dr. Beets</a:t>
            </a:r>
            <a:endParaRPr lang="nl-NL" altLang="nl-NL" sz="1400" dirty="0"/>
          </a:p>
          <a:p>
            <a:pPr algn="ctr"/>
            <a:r>
              <a:rPr lang="nl-NL" altLang="nl-NL" sz="1400" dirty="0" smtClean="0"/>
              <a:t>Tijd: 15.00 – 16.00 uur</a:t>
            </a:r>
            <a:endParaRPr lang="nl-NL" altLang="nl-NL" sz="1400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70452" y="2339752"/>
            <a:ext cx="2808312" cy="1368425"/>
          </a:xfrm>
          <a:prstGeom prst="wedgeRoundRectCallout">
            <a:avLst>
              <a:gd name="adj1" fmla="val 58941"/>
              <a:gd name="adj2" fmla="val 17865"/>
              <a:gd name="adj3" fmla="val 16667"/>
            </a:avLst>
          </a:prstGeom>
          <a:solidFill>
            <a:schemeClr val="bg1">
              <a:alpha val="49001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1400" dirty="0" smtClean="0"/>
              <a:t>Dinsdag 26 september </a:t>
            </a:r>
            <a:endParaRPr lang="nl-NL" altLang="nl-NL" sz="1400" dirty="0"/>
          </a:p>
          <a:p>
            <a:pPr algn="ctr"/>
            <a:r>
              <a:rPr lang="nl-NL" altLang="nl-NL" b="1" dirty="0" smtClean="0"/>
              <a:t>Complementaire voeding </a:t>
            </a:r>
            <a:endParaRPr lang="nl-NL" altLang="nl-NL" b="1" dirty="0"/>
          </a:p>
          <a:p>
            <a:pPr algn="ctr"/>
            <a:r>
              <a:rPr lang="nl-NL" altLang="nl-NL" sz="1400" dirty="0"/>
              <a:t>Door: </a:t>
            </a:r>
            <a:r>
              <a:rPr lang="nl-NL" altLang="nl-NL" sz="1400" dirty="0" smtClean="0"/>
              <a:t>Esther Heijkoop</a:t>
            </a:r>
            <a:endParaRPr lang="nl-NL" altLang="nl-NL" sz="1400" dirty="0"/>
          </a:p>
          <a:p>
            <a:pPr algn="ctr"/>
            <a:r>
              <a:rPr lang="nl-NL" altLang="nl-NL" sz="1400" dirty="0" smtClean="0"/>
              <a:t>Tijd: 12.00 – 13.00 uur</a:t>
            </a:r>
          </a:p>
          <a:p>
            <a:pPr algn="ctr"/>
            <a:r>
              <a:rPr lang="en-US" altLang="nl-NL" sz="1400" dirty="0" smtClean="0"/>
              <a:t>Eigen lunch </a:t>
            </a:r>
            <a:r>
              <a:rPr lang="en-US" altLang="nl-NL" sz="1400" dirty="0" err="1" smtClean="0"/>
              <a:t>meenemen</a:t>
            </a:r>
            <a:r>
              <a:rPr lang="en-US" altLang="nl-NL" sz="1400" dirty="0" smtClean="0"/>
              <a:t>!</a:t>
            </a:r>
            <a:endParaRPr lang="nl-NL" altLang="nl-NL" sz="1400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957260" y="5679850"/>
            <a:ext cx="2592388" cy="1368425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>
              <a:alpha val="49001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1400" dirty="0" smtClean="0"/>
              <a:t>Woensdag 27 september </a:t>
            </a:r>
            <a:endParaRPr lang="nl-NL" altLang="nl-NL" sz="1400" dirty="0"/>
          </a:p>
          <a:p>
            <a:pPr algn="ctr"/>
            <a:r>
              <a:rPr lang="en-US" altLang="nl-NL" b="1" dirty="0" err="1" smtClean="0"/>
              <a:t>Diarree</a:t>
            </a:r>
            <a:r>
              <a:rPr lang="en-US" altLang="nl-NL" b="1" dirty="0" smtClean="0"/>
              <a:t>  </a:t>
            </a:r>
            <a:r>
              <a:rPr lang="en-US" altLang="nl-NL" b="1" dirty="0" err="1" smtClean="0"/>
              <a:t>en</a:t>
            </a:r>
            <a:r>
              <a:rPr lang="en-US" altLang="nl-NL" b="1" dirty="0" smtClean="0"/>
              <a:t> ileus</a:t>
            </a:r>
            <a:endParaRPr lang="nl-NL" altLang="nl-NL" b="1" dirty="0"/>
          </a:p>
          <a:p>
            <a:pPr algn="ctr"/>
            <a:r>
              <a:rPr lang="nl-NL" altLang="nl-NL" sz="1400" dirty="0"/>
              <a:t>Door: </a:t>
            </a:r>
            <a:r>
              <a:rPr lang="nl-NL" altLang="nl-NL" sz="1400" dirty="0" smtClean="0"/>
              <a:t>Esther Heijkoop</a:t>
            </a:r>
            <a:endParaRPr lang="nl-NL" altLang="nl-NL" sz="1400" dirty="0"/>
          </a:p>
          <a:p>
            <a:pPr algn="ctr"/>
            <a:r>
              <a:rPr lang="nl-NL" altLang="nl-NL" sz="1400" dirty="0" smtClean="0"/>
              <a:t>Tijd: 15.00 – 16.00 uur</a:t>
            </a:r>
            <a:endParaRPr lang="nl-NL" altLang="nl-NL" sz="1400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933056" y="3419872"/>
            <a:ext cx="2592388" cy="1368425"/>
          </a:xfrm>
          <a:prstGeom prst="wedgeRoundRectCallout">
            <a:avLst>
              <a:gd name="adj1" fmla="val -27858"/>
              <a:gd name="adj2" fmla="val 77343"/>
              <a:gd name="adj3" fmla="val 16667"/>
            </a:avLst>
          </a:prstGeom>
          <a:solidFill>
            <a:schemeClr val="bg1">
              <a:alpha val="49001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1400" dirty="0" smtClean="0"/>
              <a:t>Donderdag 28 september </a:t>
            </a:r>
            <a:endParaRPr lang="nl-NL" altLang="nl-NL" sz="1400" dirty="0"/>
          </a:p>
          <a:p>
            <a:pPr algn="ctr"/>
            <a:r>
              <a:rPr lang="nl-NL" altLang="nl-NL" b="1" dirty="0" err="1" smtClean="0"/>
              <a:t>Refeeding</a:t>
            </a:r>
            <a:endParaRPr lang="nl-NL" altLang="nl-NL" b="1" dirty="0"/>
          </a:p>
          <a:p>
            <a:pPr algn="ctr"/>
            <a:r>
              <a:rPr lang="nl-NL" altLang="nl-NL" sz="1400" dirty="0"/>
              <a:t>Door: </a:t>
            </a:r>
            <a:r>
              <a:rPr lang="nl-NL" altLang="nl-NL" sz="1400" dirty="0" smtClean="0"/>
              <a:t>Maartje Brandt</a:t>
            </a:r>
            <a:endParaRPr lang="nl-NL" altLang="nl-NL" sz="1400" dirty="0"/>
          </a:p>
          <a:p>
            <a:pPr algn="ctr"/>
            <a:r>
              <a:rPr lang="nl-NL" altLang="nl-NL" sz="1400" dirty="0" smtClean="0"/>
              <a:t>Tijd: 15.00 – 16.00 uur</a:t>
            </a:r>
            <a:endParaRPr lang="nl-NL" altLang="nl-NL" sz="1400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861048" y="1403648"/>
            <a:ext cx="2592388" cy="1368425"/>
          </a:xfrm>
          <a:prstGeom prst="wedgeRoundRectCallout">
            <a:avLst>
              <a:gd name="adj1" fmla="val -83674"/>
              <a:gd name="adj2" fmla="val 17865"/>
              <a:gd name="adj3" fmla="val 16667"/>
            </a:avLst>
          </a:prstGeom>
          <a:solidFill>
            <a:schemeClr val="bg1">
              <a:alpha val="49001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1400" dirty="0" smtClean="0"/>
              <a:t>Vrijdag 29 september </a:t>
            </a:r>
            <a:endParaRPr lang="nl-NL" altLang="nl-NL" sz="1400" dirty="0"/>
          </a:p>
          <a:p>
            <a:pPr algn="ctr"/>
            <a:r>
              <a:rPr lang="nl-NL" altLang="nl-NL" b="1" dirty="0" smtClean="0"/>
              <a:t>Orale mucositis</a:t>
            </a:r>
            <a:endParaRPr lang="nl-NL" altLang="nl-NL" b="1" dirty="0"/>
          </a:p>
          <a:p>
            <a:pPr algn="ctr"/>
            <a:r>
              <a:rPr lang="nl-NL" altLang="nl-NL" sz="1400" dirty="0"/>
              <a:t>Door: </a:t>
            </a:r>
            <a:r>
              <a:rPr lang="nl-NL" altLang="nl-NL" sz="1400" dirty="0" smtClean="0"/>
              <a:t>Heleen Flohil</a:t>
            </a:r>
            <a:endParaRPr lang="nl-NL" altLang="nl-NL" sz="1400" dirty="0"/>
          </a:p>
          <a:p>
            <a:pPr algn="ctr"/>
            <a:r>
              <a:rPr lang="nl-NL" altLang="nl-NL" sz="1400" dirty="0" smtClean="0"/>
              <a:t>Tijd: 15.00 – 16.00 uur</a:t>
            </a:r>
            <a:endParaRPr lang="nl-NL" altLang="nl-NL" sz="1400" dirty="0"/>
          </a:p>
        </p:txBody>
      </p:sp>
      <p:sp>
        <p:nvSpPr>
          <p:cNvPr id="10" name="Afgeronde rechthoek 9"/>
          <p:cNvSpPr/>
          <p:nvPr/>
        </p:nvSpPr>
        <p:spPr>
          <a:xfrm>
            <a:off x="548680" y="7452320"/>
            <a:ext cx="3312368" cy="1152128"/>
          </a:xfrm>
          <a:prstGeom prst="roundRect">
            <a:avLst/>
          </a:prstGeom>
          <a:solidFill>
            <a:schemeClr val="bg1">
              <a:alpha val="5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Alle</a:t>
            </a:r>
            <a:r>
              <a:rPr lang="en-US" sz="1400" dirty="0" smtClean="0">
                <a:solidFill>
                  <a:schemeClr val="tx1"/>
                </a:solidFill>
              </a:rPr>
              <a:t> lessen </a:t>
            </a:r>
            <a:r>
              <a:rPr lang="en-US" sz="1400" dirty="0" err="1" smtClean="0">
                <a:solidFill>
                  <a:schemeClr val="tx1"/>
                </a:solidFill>
              </a:rPr>
              <a:t>worden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gehouden</a:t>
            </a:r>
            <a:r>
              <a:rPr lang="en-US" sz="1400" dirty="0" smtClean="0">
                <a:solidFill>
                  <a:schemeClr val="tx1"/>
                </a:solidFill>
              </a:rPr>
              <a:t> in </a:t>
            </a:r>
            <a:r>
              <a:rPr lang="en-US" sz="1400" dirty="0" err="1" smtClean="0">
                <a:solidFill>
                  <a:schemeClr val="tx1"/>
                </a:solidFill>
              </a:rPr>
              <a:t>zaal</a:t>
            </a:r>
            <a:r>
              <a:rPr lang="en-US" sz="1400" dirty="0" smtClean="0">
                <a:solidFill>
                  <a:schemeClr val="tx1"/>
                </a:solidFill>
              </a:rPr>
              <a:t> 4 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Opgeven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via het </a:t>
            </a:r>
            <a:r>
              <a:rPr lang="en-US" sz="1400" dirty="0" err="1" smtClean="0">
                <a:solidFill>
                  <a:schemeClr val="tx1"/>
                </a:solidFill>
              </a:rPr>
              <a:t>leerportaal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endParaRPr lang="nl-N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177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109</Words>
  <Application>Microsoft Office PowerPoint</Application>
  <PresentationFormat>Diavoorstelling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Antoni van Leeuwenhoek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Jessica  van den Tweel</dc:creator>
  <cp:lastModifiedBy>Mariet Crijns</cp:lastModifiedBy>
  <cp:revision>5</cp:revision>
  <dcterms:created xsi:type="dcterms:W3CDTF">2017-07-19T11:19:44Z</dcterms:created>
  <dcterms:modified xsi:type="dcterms:W3CDTF">2017-07-21T10:41:59Z</dcterms:modified>
</cp:coreProperties>
</file>