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modifyVerifier cryptProviderType="rsaFull" cryptAlgorithmClass="hash" cryptAlgorithmType="typeAny" cryptAlgorithmSid="4" spinCount="100000" saltData="u1Yi79p9MxHyWOXW0TvF8A==" hashData="2gbnoAAIAgUpx0sq4pQ6VVJaou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68936" autoAdjust="0"/>
  </p:normalViewPr>
  <p:slideViewPr>
    <p:cSldViewPr showGuides="1">
      <p:cViewPr varScale="1">
        <p:scale>
          <a:sx n="59" d="100"/>
          <a:sy n="59" d="100"/>
        </p:scale>
        <p:origin x="-22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D581C-BC85-418F-9E69-6676F8A4B995}" type="datetimeFigureOut">
              <a:rPr lang="nl-NL" smtClean="0"/>
              <a:pPr/>
              <a:t>21-3-2012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05241-778B-4DF0-AE8F-B02D15FF23B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75530-24CF-4493-8504-06BFDAF19446}" type="slidenum">
              <a:rPr lang="nl-NL"/>
              <a:pPr/>
              <a:t>2</a:t>
            </a:fld>
            <a:endParaRPr lang="nl-NL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5406"/>
            <a:ext cx="4985772" cy="4467471"/>
          </a:xfrm>
        </p:spPr>
        <p:txBody>
          <a:bodyPr/>
          <a:lstStyle/>
          <a:p>
            <a:r>
              <a:rPr lang="nl-NL"/>
              <a:t>Ga nu elk groepje langs of stel de vraag aan een individu. laat de cursist de fase benoemen</a:t>
            </a:r>
          </a:p>
          <a:p>
            <a:r>
              <a:rPr lang="nl-NL"/>
              <a:t>fase 1: benadering ongeval</a:t>
            </a:r>
          </a:p>
          <a:p>
            <a:r>
              <a:rPr lang="nl-NL"/>
              <a:t>fase 2: risicobeheersing/stabilisatie</a:t>
            </a:r>
          </a:p>
          <a:p>
            <a:r>
              <a:rPr lang="nl-NL"/>
              <a:t>fase 3: toegang verschaffen tot slachtoffer</a:t>
            </a:r>
          </a:p>
          <a:p>
            <a:r>
              <a:rPr lang="nl-NL"/>
              <a:t>fase 4; traumazorg/stabilisatie slachtoffer</a:t>
            </a:r>
          </a:p>
          <a:p>
            <a:r>
              <a:rPr lang="nl-NL"/>
              <a:t>fase 5: ruimte creeren: slachtoffer bevrijden</a:t>
            </a:r>
          </a:p>
          <a:p>
            <a:r>
              <a:rPr lang="nl-NL"/>
              <a:t>fase 6: slachtoffer immobiliseren en verplaatsen uit wrak</a:t>
            </a:r>
          </a:p>
          <a:p>
            <a:r>
              <a:rPr lang="nl-NL"/>
              <a:t>fase 7: evaluatie en oefening</a:t>
            </a:r>
          </a:p>
          <a:p>
            <a:endParaRPr lang="nl-NL"/>
          </a:p>
          <a:p>
            <a:r>
              <a:rPr lang="nl-NL"/>
              <a:t>Dit moet op het ruggenmerg komen van de cursisten. Blijf dit herhalen!!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A9A21-2409-485E-9B73-609AB5BE498A}" type="slidenum">
              <a:rPr lang="nl-NL"/>
              <a:pPr/>
              <a:t>3</a:t>
            </a:fld>
            <a:endParaRPr lang="nl-N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met;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pieper</a:t>
            </a:r>
            <a:r>
              <a:rPr lang="en-US" dirty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en </a:t>
            </a:r>
            <a:r>
              <a:rPr lang="en-US" dirty="0" err="1" smtClean="0"/>
              <a:t>dit</a:t>
            </a:r>
            <a:r>
              <a:rPr lang="en-US" dirty="0" smtClean="0"/>
              <a:t> is de melding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overweginigen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onderweg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toe</a:t>
            </a:r>
            <a:endParaRPr lang="en-US" dirty="0"/>
          </a:p>
          <a:p>
            <a:r>
              <a:rPr lang="en-US" dirty="0" smtClean="0"/>
              <a:t>Let </a:t>
            </a:r>
            <a:r>
              <a:rPr lang="en-US" dirty="0"/>
              <a:t>op het </a:t>
            </a:r>
            <a:r>
              <a:rPr lang="en-US" dirty="0" err="1"/>
              <a:t>opstellen</a:t>
            </a:r>
            <a:r>
              <a:rPr lang="en-US" dirty="0"/>
              <a:t> van de </a:t>
            </a:r>
            <a:r>
              <a:rPr lang="en-US" dirty="0" err="1"/>
              <a:t>voertuigen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het </a:t>
            </a:r>
            <a:r>
              <a:rPr lang="en-US" dirty="0" err="1"/>
              <a:t>spelletjes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op </a:t>
            </a:r>
            <a:r>
              <a:rPr lang="en-US" dirty="0" err="1"/>
              <a:t>reis</a:t>
            </a:r>
            <a:r>
              <a:rPr lang="en-US" dirty="0"/>
              <a:t> en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neem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, </a:t>
            </a:r>
            <a:r>
              <a:rPr lang="en-US" dirty="0" err="1"/>
              <a:t>wordt</a:t>
            </a:r>
            <a:r>
              <a:rPr lang="en-US" dirty="0"/>
              <a:t> door ambulance </a:t>
            </a:r>
            <a:r>
              <a:rPr lang="en-US" dirty="0" err="1"/>
              <a:t>personeel</a:t>
            </a:r>
            <a:r>
              <a:rPr lang="en-US" dirty="0"/>
              <a:t> </a:t>
            </a:r>
            <a:r>
              <a:rPr lang="en-US" dirty="0" err="1"/>
              <a:t>gespeeld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met twee </a:t>
            </a:r>
            <a:r>
              <a:rPr lang="en-US" dirty="0" err="1" smtClean="0"/>
              <a:t>tallen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5407-397D-4CB4-AE7F-D8AAFD44CB9E}" type="slidenum">
              <a:rPr lang="nl-NL"/>
              <a:pPr/>
              <a:t>4</a:t>
            </a:fld>
            <a:endParaRPr lang="nl-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plaatse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risico’s</a:t>
            </a:r>
            <a:r>
              <a:rPr lang="en-US" dirty="0" smtClean="0"/>
              <a:t>? </a:t>
            </a:r>
            <a:r>
              <a:rPr lang="en-US" dirty="0" err="1" smtClean="0"/>
              <a:t>uitstroom</a:t>
            </a:r>
            <a:r>
              <a:rPr lang="en-US" dirty="0" smtClean="0"/>
              <a:t> </a:t>
            </a:r>
            <a:r>
              <a:rPr lang="en-US" dirty="0" err="1" smtClean="0"/>
              <a:t>vloeistoffen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airbags </a:t>
            </a:r>
            <a:r>
              <a:rPr lang="en-US" dirty="0" smtClean="0"/>
              <a:t>in de </a:t>
            </a:r>
            <a:r>
              <a:rPr lang="en-US" dirty="0" err="1" smtClean="0"/>
              <a:t>vrachtwagen</a:t>
            </a:r>
            <a:r>
              <a:rPr lang="en-US" dirty="0" smtClean="0"/>
              <a:t>, </a:t>
            </a:r>
            <a:r>
              <a:rPr lang="en-US" dirty="0" err="1" smtClean="0"/>
              <a:t>reserver</a:t>
            </a:r>
            <a:r>
              <a:rPr lang="en-US" dirty="0" smtClean="0"/>
              <a:t> </a:t>
            </a:r>
            <a:r>
              <a:rPr lang="en-US" dirty="0" err="1" smtClean="0"/>
              <a:t>wiel</a:t>
            </a:r>
            <a:r>
              <a:rPr lang="en-US" dirty="0" smtClean="0"/>
              <a:t> op de </a:t>
            </a:r>
            <a:r>
              <a:rPr lang="en-US" dirty="0" err="1" smtClean="0"/>
              <a:t>schoot</a:t>
            </a:r>
            <a:r>
              <a:rPr lang="en-US" dirty="0" smtClean="0"/>
              <a:t> van de </a:t>
            </a:r>
            <a:r>
              <a:rPr lang="en-US" dirty="0" err="1" smtClean="0"/>
              <a:t>bestuurder</a:t>
            </a:r>
            <a:endParaRPr lang="en-US" dirty="0"/>
          </a:p>
          <a:p>
            <a:r>
              <a:rPr lang="en-US" dirty="0" err="1" smtClean="0"/>
              <a:t>Werken</a:t>
            </a:r>
            <a:r>
              <a:rPr lang="en-US" dirty="0" smtClean="0"/>
              <a:t> op </a:t>
            </a:r>
            <a:r>
              <a:rPr lang="en-US" dirty="0" err="1" smtClean="0"/>
              <a:t>hoogte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MMT Arts wil zsm toegang</a:t>
            </a:r>
            <a:r>
              <a:rPr lang="nl-NL" baseline="0" dirty="0" smtClean="0"/>
              <a:t> tot het slachtoffer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Traumazorg en ruimte maken moeten gelijktijdig</a:t>
            </a:r>
            <a:r>
              <a:rPr lang="nl-NL" baseline="0" dirty="0" smtClean="0"/>
              <a:t>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Terwijl</a:t>
            </a:r>
            <a:r>
              <a:rPr lang="nl-NL" baseline="0" dirty="0" smtClean="0"/>
              <a:t> de MMT arts stabiliseert, wordt er ruimte gemaakt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Wie heeft tijdens het immobiliseren de leiding en hoe is dat kenbaar.</a:t>
            </a:r>
          </a:p>
          <a:p>
            <a:r>
              <a:rPr lang="nl-NL" dirty="0" smtClean="0"/>
              <a:t>LET OP Tijdens deze actie de pomp motoren uit!!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Laat de cursisten de vragen uitwerken en refereer naar de long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loop.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Denk aan:</a:t>
            </a:r>
          </a:p>
          <a:p>
            <a:r>
              <a:rPr lang="nl-NL" dirty="0" smtClean="0"/>
              <a:t>chassis</a:t>
            </a:r>
          </a:p>
          <a:p>
            <a:r>
              <a:rPr lang="nl-NL" dirty="0" smtClean="0"/>
              <a:t>Cabine</a:t>
            </a:r>
          </a:p>
          <a:p>
            <a:r>
              <a:rPr lang="nl-NL" dirty="0" smtClean="0"/>
              <a:t>Stoel chauffeur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05241-778B-4DF0-AE8F-B02D15FF23B7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Banner Format PPT SAVER rev0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chte verbindingslijn 8"/>
          <p:cNvCxnSpPr>
            <a:cxnSpLocks noChangeShapeType="1"/>
          </p:cNvCxnSpPr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 algn="ctr">
            <a:solidFill>
              <a:srgbClr val="CCD2B9">
                <a:alpha val="20000"/>
              </a:srgbClr>
            </a:solidFill>
            <a:round/>
            <a:headEnd/>
            <a:tailEnd/>
          </a:ln>
        </p:spPr>
      </p:cxnSp>
      <p:cxnSp>
        <p:nvCxnSpPr>
          <p:cNvPr id="6" name="Rechte verbindingslijn 9"/>
          <p:cNvCxnSpPr>
            <a:cxnSpLocks noChangeShapeType="1"/>
          </p:cNvCxnSpPr>
          <p:nvPr userDrawn="1"/>
        </p:nvCxnSpPr>
        <p:spPr bwMode="auto">
          <a:xfrm>
            <a:off x="0" y="2743200"/>
            <a:ext cx="9144000" cy="0"/>
          </a:xfrm>
          <a:prstGeom prst="line">
            <a:avLst/>
          </a:prstGeom>
          <a:noFill/>
          <a:ln w="88900" algn="ctr">
            <a:solidFill>
              <a:srgbClr val="CCD2B9">
                <a:alpha val="20000"/>
              </a:srgb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200400"/>
            <a:ext cx="6400800" cy="70485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03338"/>
            <a:ext cx="4105275" cy="47926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303338"/>
            <a:ext cx="4105275" cy="47926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  <p:sp>
        <p:nvSpPr>
          <p:cNvPr id="3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Title Course Rev00X 14072011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Falck_ppt_underside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46063"/>
            <a:ext cx="71628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da-DK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03338"/>
            <a:ext cx="836295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5943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CCD2B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  <p:pic>
        <p:nvPicPr>
          <p:cNvPr id="1030" name="Afbeelding 6" descr="FalckR_logo_po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8863" y="6248400"/>
            <a:ext cx="1354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3" r:id="rId3"/>
    <p:sldLayoutId id="2147483694" r:id="rId4"/>
    <p:sldLayoutId id="214748369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Update en upgrade 2012</a:t>
            </a:r>
            <a:br>
              <a:rPr lang="nl-NL" dirty="0" smtClean="0"/>
            </a:br>
            <a:r>
              <a:rPr lang="nl-NL" dirty="0" smtClean="0"/>
              <a:t>dag 2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01675"/>
          </a:xfrm>
        </p:spPr>
        <p:txBody>
          <a:bodyPr/>
          <a:lstStyle/>
          <a:p>
            <a:r>
              <a:rPr lang="nl-NL" sz="4000" b="0" dirty="0" smtClean="0"/>
              <a:t>Stabilisatie</a:t>
            </a:r>
            <a:endParaRPr lang="nl-NL" sz="4000" b="0" dirty="0"/>
          </a:p>
        </p:txBody>
      </p:sp>
      <p:pic>
        <p:nvPicPr>
          <p:cNvPr id="7" name="Afbeelding 6" descr="DSC00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84784"/>
            <a:ext cx="4572000" cy="34290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303338"/>
            <a:ext cx="2663974" cy="1333574"/>
          </a:xfrm>
        </p:spPr>
        <p:txBody>
          <a:bodyPr/>
          <a:lstStyle/>
          <a:p>
            <a:r>
              <a:rPr lang="nl-NL" sz="2000" dirty="0" err="1" smtClean="0"/>
              <a:t>Powershore</a:t>
            </a:r>
            <a:endParaRPr lang="nl-NL" sz="2000" dirty="0" smtClean="0"/>
          </a:p>
          <a:p>
            <a:r>
              <a:rPr lang="nl-NL" sz="2000" dirty="0" err="1" smtClean="0"/>
              <a:t>Stabfast</a:t>
            </a:r>
            <a:endParaRPr lang="nl-NL" sz="2000" dirty="0" smtClean="0"/>
          </a:p>
          <a:p>
            <a:r>
              <a:rPr lang="nl-NL" sz="2000" dirty="0" err="1" smtClean="0"/>
              <a:t>Paratech</a:t>
            </a:r>
            <a:endParaRPr lang="nl-NL" sz="2000" dirty="0" smtClean="0"/>
          </a:p>
          <a:p>
            <a:r>
              <a:rPr lang="nl-NL" sz="2000" dirty="0" err="1" smtClean="0"/>
              <a:t>Rescue</a:t>
            </a:r>
            <a:r>
              <a:rPr lang="nl-NL" sz="2000" dirty="0" smtClean="0"/>
              <a:t> Jack</a:t>
            </a:r>
          </a:p>
          <a:p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01675"/>
          </a:xfrm>
        </p:spPr>
        <p:txBody>
          <a:bodyPr/>
          <a:lstStyle/>
          <a:p>
            <a:r>
              <a:rPr lang="nl-NL" sz="4000" b="0" dirty="0" smtClean="0"/>
              <a:t>Stabilisatie</a:t>
            </a:r>
            <a:endParaRPr lang="nl-NL" sz="4000" b="0" dirty="0"/>
          </a:p>
        </p:txBody>
      </p:sp>
      <p:sp>
        <p:nvSpPr>
          <p:cNvPr id="6" name="Tekstvak 5"/>
          <p:cNvSpPr txBox="1"/>
          <p:nvPr/>
        </p:nvSpPr>
        <p:spPr>
          <a:xfrm>
            <a:off x="659686" y="3401705"/>
            <a:ext cx="7805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 smtClean="0"/>
              <a:t>Welke drie dingen moeten er worden gestabiliseerd bij een incident</a:t>
            </a:r>
          </a:p>
          <a:p>
            <a:r>
              <a:rPr lang="nl-NL" b="0" dirty="0" smtClean="0"/>
              <a:t>met vrachtwagen?</a:t>
            </a:r>
          </a:p>
          <a:p>
            <a:endParaRPr lang="nl-NL" b="0" dirty="0" smtClean="0"/>
          </a:p>
          <a:p>
            <a:r>
              <a:rPr lang="nl-NL" b="0" dirty="0" smtClean="0"/>
              <a:t>Hoe ga je dit doen en met welk materiaal?</a:t>
            </a:r>
            <a:endParaRPr lang="nl-NL" b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0" dirty="0" smtClean="0"/>
              <a:t>Bedankt voor de aandacht</a:t>
            </a:r>
            <a:endParaRPr lang="nl-NL" sz="2400" b="0" dirty="0"/>
          </a:p>
        </p:txBody>
      </p:sp>
      <p:pic>
        <p:nvPicPr>
          <p:cNvPr id="5" name="Afbeelding 4" descr="weird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55" y="246785"/>
            <a:ext cx="8229600" cy="457200"/>
          </a:xfrm>
        </p:spPr>
        <p:txBody>
          <a:bodyPr/>
          <a:lstStyle/>
          <a:p>
            <a:pPr algn="ctr"/>
            <a:r>
              <a:rPr lang="nl-NL" sz="2400" b="0" dirty="0"/>
              <a:t>De 7 fasen van de SAVER Systematiek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450" y="1268413"/>
            <a:ext cx="6677025" cy="5338762"/>
            <a:chOff x="1005" y="3312"/>
            <a:chExt cx="9936" cy="979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5901" y="11088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rot="18237947" flipH="1">
              <a:off x="5180" y="9360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rot="3362053">
              <a:off x="6620" y="9361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rot="18237947" flipH="1">
              <a:off x="6620" y="7633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rot="3362053">
              <a:off x="5180" y="7632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5901" y="6048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5901" y="4464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3741" y="3312"/>
              <a:ext cx="4464" cy="1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741" y="5040"/>
              <a:ext cx="4464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741" y="6768"/>
              <a:ext cx="4464" cy="115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005" y="8496"/>
              <a:ext cx="4464" cy="115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6477" y="8496"/>
              <a:ext cx="4464" cy="11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741" y="10224"/>
              <a:ext cx="4464" cy="115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700" b="1">
                <a:latin typeface="Arial" charset="0"/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3741" y="11952"/>
              <a:ext cx="4464" cy="11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</p:grp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00800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1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400800" y="22240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2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00800" y="31384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3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812088" y="4052888"/>
            <a:ext cx="178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5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4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24600" y="5029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6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324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7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140075" y="1196975"/>
            <a:ext cx="28622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Benadering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Ongeval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286000" y="2185988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Risicobeheersing /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Stabilisatie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286000" y="308610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Toegang verschaffen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tot slachtoffer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39750" y="4048125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Traumazorg /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Stabilisatie slachtoffer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262438" y="4048125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Ruimte creëren: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slachtoffer bevrijden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2286000" y="4999038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Slachtoffer immobiliseren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en verplaatsen uit wrak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2268538" y="594995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Evaluatie en 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oefening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3276600" y="3789363"/>
            <a:ext cx="503238" cy="21590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5508625" y="3789363"/>
            <a:ext cx="576263" cy="21590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3276600" y="4724400"/>
            <a:ext cx="431800" cy="2174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5508625" y="4724400"/>
            <a:ext cx="503238" cy="2174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6" name="Tijdelijke aanduiding voor dianumm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/>
      <p:bldP spid="13338" grpId="0"/>
      <p:bldP spid="13339" grpId="0"/>
      <p:bldP spid="13340" grpId="0"/>
      <p:bldP spid="13341" grpId="0"/>
      <p:bldP spid="13342" grpId="0"/>
      <p:bldP spid="13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66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1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59113" y="1125538"/>
            <a:ext cx="3000375" cy="628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>
                <a:latin typeface="Arial" charset="0"/>
              </a:rPr>
              <a:t>Benadering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ongeval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77014" y="2512733"/>
            <a:ext cx="7375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i="1" dirty="0" smtClean="0"/>
              <a:t>Melding:</a:t>
            </a:r>
          </a:p>
          <a:p>
            <a:r>
              <a:rPr lang="nl-NL" b="0" dirty="0" smtClean="0"/>
              <a:t>Militaire ziekenauto tegen vrachtwagen</a:t>
            </a:r>
          </a:p>
          <a:p>
            <a:endParaRPr lang="nl-NL" b="0" dirty="0" smtClean="0"/>
          </a:p>
          <a:p>
            <a:r>
              <a:rPr lang="nl-NL" b="0" dirty="0" smtClean="0"/>
              <a:t>Ziekenauto is frontaal tegen de vrachtwagen gekomen</a:t>
            </a:r>
          </a:p>
          <a:p>
            <a:r>
              <a:rPr lang="nl-NL" b="0" dirty="0" smtClean="0"/>
              <a:t>Beide inzittenen overleden, vrachtwagenchauffeur bekneld (F2)</a:t>
            </a:r>
          </a:p>
          <a:p>
            <a:endParaRPr lang="nl-NL" b="0" dirty="0" smtClean="0"/>
          </a:p>
          <a:p>
            <a:r>
              <a:rPr lang="nl-NL" b="0" dirty="0" smtClean="0"/>
              <a:t>Ambulance, politie ter plaatse</a:t>
            </a:r>
          </a:p>
          <a:p>
            <a:r>
              <a:rPr lang="nl-NL" b="0" dirty="0" smtClean="0"/>
              <a:t>HEMS (Helikopter met arts) onderweg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74888" y="1125538"/>
            <a:ext cx="4241800" cy="666750"/>
            <a:chOff x="1440" y="1361"/>
            <a:chExt cx="2880" cy="420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974" y="1361"/>
              <a:ext cx="1890" cy="3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440" y="1377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Risicobeheersing /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Stabilisatie</a:t>
              </a: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444966" y="147637"/>
            <a:ext cx="8229600" cy="701675"/>
          </a:xfrm>
        </p:spPr>
        <p:txBody>
          <a:bodyPr/>
          <a:lstStyle/>
          <a:p>
            <a:r>
              <a:rPr lang="nl-NL" sz="4000" b="0" dirty="0"/>
              <a:t>Fase 2</a:t>
            </a:r>
          </a:p>
        </p:txBody>
      </p:sp>
      <p:pic>
        <p:nvPicPr>
          <p:cNvPr id="9" name="Afbeelding 8" descr="DSC0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4864"/>
            <a:ext cx="4572000" cy="34290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nl-NL" smtClean="0"/>
          </a:p>
          <a:p>
            <a:fld id="{4A0C2642-D3E2-45CC-B4CF-CA5DD7482D25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74888" y="1125538"/>
            <a:ext cx="4572000" cy="646112"/>
            <a:chOff x="1440" y="799"/>
            <a:chExt cx="2880" cy="407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1974" y="810"/>
              <a:ext cx="1890" cy="3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440" y="799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Toegang verschaffen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tot slachtoffer</a:t>
              </a:r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5082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3</a:t>
            </a:r>
          </a:p>
        </p:txBody>
      </p:sp>
      <p:pic>
        <p:nvPicPr>
          <p:cNvPr id="7" name="Afbeelding 6" descr="DSC0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76872"/>
            <a:ext cx="4572000" cy="3429000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nl-NL" smtClean="0"/>
          </a:p>
          <a:p>
            <a:fld id="{4A0C2642-D3E2-45CC-B4CF-CA5DD7482D25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082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44525"/>
            <a:chOff x="340" y="2548"/>
            <a:chExt cx="2880" cy="406"/>
          </a:xfrm>
        </p:grpSpPr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816" y="2548"/>
              <a:ext cx="1890" cy="39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40" y="2550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solidFill>
                    <a:schemeClr val="bg1"/>
                  </a:solidFill>
                  <a:latin typeface="Arial" charset="0"/>
                </a:rPr>
                <a:t>Traumazorg /</a:t>
              </a:r>
            </a:p>
            <a:p>
              <a:pPr algn="ctr" eaLnBrk="0" hangingPunct="0"/>
              <a:r>
                <a:rPr lang="nl-NL" sz="1800" b="1">
                  <a:solidFill>
                    <a:schemeClr val="bg1"/>
                  </a:solidFill>
                  <a:latin typeface="Arial" charset="0"/>
                </a:rPr>
                <a:t>Stabilisatie slachtoffer</a:t>
              </a:r>
            </a:p>
          </p:txBody>
        </p:sp>
      </p:grpSp>
      <p:pic>
        <p:nvPicPr>
          <p:cNvPr id="8" name="Afbeelding 7" descr="DSC0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4864"/>
            <a:ext cx="4572000" cy="34290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nl-NL" smtClean="0"/>
          </a:p>
          <a:p>
            <a:fld id="{4A0C2642-D3E2-45CC-B4CF-CA5DD7482D2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81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44525"/>
            <a:chOff x="2685" y="2548"/>
            <a:chExt cx="2880" cy="406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132" y="2548"/>
              <a:ext cx="1890" cy="39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685" y="2550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Ruimte creëren: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slachtoffer bevrijden</a:t>
              </a:r>
            </a:p>
          </p:txBody>
        </p:sp>
      </p:grpSp>
      <p:pic>
        <p:nvPicPr>
          <p:cNvPr id="7" name="Afbeelding 6" descr="DSC0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92896"/>
            <a:ext cx="4572000" cy="3429000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nl-NL" smtClean="0"/>
          </a:p>
          <a:p>
            <a:fld id="{4A0C2642-D3E2-45CC-B4CF-CA5DD7482D2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01675"/>
          </a:xfrm>
        </p:spPr>
        <p:txBody>
          <a:bodyPr/>
          <a:lstStyle/>
          <a:p>
            <a:r>
              <a:rPr lang="nl-NL" sz="4000" b="0" dirty="0"/>
              <a:t>Fase 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52462"/>
            <a:chOff x="1440" y="3142"/>
            <a:chExt cx="2880" cy="411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974" y="3142"/>
              <a:ext cx="1890" cy="39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700" b="1">
                <a:latin typeface="Arial" charset="0"/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440" y="3149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Slachtoffer immobiliseren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en verplaatsen uit wrak</a:t>
              </a:r>
            </a:p>
          </p:txBody>
        </p:sp>
      </p:grpSp>
      <p:pic>
        <p:nvPicPr>
          <p:cNvPr id="8" name="Afbeelding 7" descr="DSC0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32248"/>
            <a:ext cx="4572000" cy="34290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32138" y="1125538"/>
            <a:ext cx="2879725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800">
                <a:latin typeface="Arial" charset="0"/>
              </a:rPr>
              <a:t>Evaluatie en </a:t>
            </a:r>
          </a:p>
          <a:p>
            <a:pPr algn="ctr"/>
            <a:r>
              <a:rPr lang="nl-NL" sz="1800">
                <a:latin typeface="Arial" charset="0"/>
              </a:rPr>
              <a:t>oefening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1981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7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27584" y="234888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smtClean="0"/>
              <a:t>Wat is belangrijk voor een oefening?</a:t>
            </a:r>
          </a:p>
          <a:p>
            <a:r>
              <a:rPr lang="nl-NL" b="0" dirty="0" smtClean="0"/>
              <a:t>Wat moet er zeker gebeuren tijdens een oefening?</a:t>
            </a:r>
          </a:p>
          <a:p>
            <a:r>
              <a:rPr lang="nl-NL" b="0" dirty="0" smtClean="0"/>
              <a:t>Wanneer wordt er na een oefening geëvalueerd?</a:t>
            </a:r>
          </a:p>
          <a:p>
            <a:r>
              <a:rPr lang="nl-NL" b="0" dirty="0" smtClean="0"/>
              <a:t>En met wie?</a:t>
            </a:r>
            <a:endParaRPr lang="nl-NL" b="0" dirty="0"/>
          </a:p>
        </p:txBody>
      </p:sp>
      <p:pic>
        <p:nvPicPr>
          <p:cNvPr id="10" name="Picture 3" descr="l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4" y="3933056"/>
            <a:ext cx="2802831" cy="2350391"/>
          </a:xfrm>
          <a:prstGeom prst="rect">
            <a:avLst/>
          </a:prstGeom>
          <a:noFill/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2642-D3E2-45CC-B4CF-CA5DD7482D25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VER - Falck">
  <a:themeElements>
    <a:clrScheme name="Falck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lck_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Falck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SAVER - Falck</Template>
  <TotalTime>30</TotalTime>
  <Words>443</Words>
  <Application>Microsoft Office PowerPoint</Application>
  <PresentationFormat>Diavoorstelling (4:3)</PresentationFormat>
  <Paragraphs>119</Paragraphs>
  <Slides>12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SAVER - Falck</vt:lpstr>
      <vt:lpstr>Update en upgrade 2012 dag 2</vt:lpstr>
      <vt:lpstr>De 7 fasen van de SAVER Systematiek</vt:lpstr>
      <vt:lpstr>Fase 1</vt:lpstr>
      <vt:lpstr>Fase 2</vt:lpstr>
      <vt:lpstr>Fase 3</vt:lpstr>
      <vt:lpstr>Fase 4</vt:lpstr>
      <vt:lpstr>Fase 5</vt:lpstr>
      <vt:lpstr>Fase 6</vt:lpstr>
      <vt:lpstr>Fase 7</vt:lpstr>
      <vt:lpstr>Stabilisatie</vt:lpstr>
      <vt:lpstr>Stabilisatie</vt:lpstr>
      <vt:lpstr>Bedankt voor de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en upgrade 2012 dag 2</dc:title>
  <dc:creator>Jaap de Geus</dc:creator>
  <cp:lastModifiedBy>Jaap de Geus</cp:lastModifiedBy>
  <cp:revision>5</cp:revision>
  <dcterms:created xsi:type="dcterms:W3CDTF">2012-03-20T17:55:13Z</dcterms:created>
  <dcterms:modified xsi:type="dcterms:W3CDTF">2012-03-21T06:45:29Z</dcterms:modified>
</cp:coreProperties>
</file>