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1" r:id="rId2"/>
  </p:sldIdLst>
  <p:sldSz cx="9144000" cy="6858000" type="screen4x3"/>
  <p:notesSz cx="9928225" cy="67976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5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AF6D6-B201-4B61-A769-4B78FC74B88D}" type="datetimeFigureOut">
              <a:rPr lang="nl-NL" smtClean="0"/>
              <a:t>4-12-2015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422EE-B861-4A22-B083-25CAB320F2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745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4-12-2015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18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4-12-2015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57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4-12-2015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88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4-12-2015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74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4-12-2015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34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4-12-2015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94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4-12-2015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16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4-12-2015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745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4-12-2015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37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4-12-2015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06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4-12-2015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114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FC5B9-3D9D-4799-B1E0-12ECFF6F02F0}" type="datetimeFigureOut">
              <a:rPr lang="nl-NL" smtClean="0"/>
              <a:t>4-12-2015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44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fgeronde rechthoek 5"/>
          <p:cNvSpPr/>
          <p:nvPr/>
        </p:nvSpPr>
        <p:spPr>
          <a:xfrm>
            <a:off x="1146076" y="1193354"/>
            <a:ext cx="6912768" cy="374441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nl-NL" sz="1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/>
            </a:r>
            <a:br>
              <a:rPr lang="nl-NL" sz="12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</a:br>
            <a:r>
              <a:rPr lang="nl-NL" sz="1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/>
            </a:r>
            <a:br>
              <a:rPr lang="nl-NL" sz="1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</a:br>
            <a:endParaRPr lang="nl-NL" sz="12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pPr algn="ctr"/>
            <a:r>
              <a:rPr lang="nl-NL" sz="1200" b="1" dirty="0" smtClean="0">
                <a:solidFill>
                  <a:srgbClr val="0070C0"/>
                </a:solidFill>
                <a:latin typeface="Verdana" pitchFamily="34" charset="0"/>
              </a:rPr>
              <a:t>Dinsdag </a:t>
            </a:r>
            <a:r>
              <a:rPr lang="nl-NL" sz="1200" b="1" dirty="0" smtClean="0">
                <a:solidFill>
                  <a:srgbClr val="0070C0"/>
                </a:solidFill>
                <a:latin typeface="Verdana" pitchFamily="34" charset="0"/>
              </a:rPr>
              <a:t>12 januari 2016</a:t>
            </a:r>
            <a:endParaRPr lang="nl-NL" sz="12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r>
              <a:rPr lang="nl-NL" sz="2000" b="1" dirty="0">
                <a:solidFill>
                  <a:srgbClr val="0070C0"/>
                </a:solidFill>
                <a:latin typeface="Verdana" pitchFamily="34" charset="0"/>
              </a:rPr>
              <a:t>Module </a:t>
            </a:r>
            <a:r>
              <a:rPr lang="nl-NL" sz="2000" b="1" dirty="0">
                <a:solidFill>
                  <a:srgbClr val="0070C0"/>
                </a:solidFill>
                <a:latin typeface="Verdana" pitchFamily="34" charset="0"/>
              </a:rPr>
              <a:t>3</a:t>
            </a:r>
            <a:r>
              <a:rPr lang="nl-NL" sz="2000" b="1" dirty="0" smtClean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nl-NL" sz="2000" b="1" dirty="0">
                <a:solidFill>
                  <a:srgbClr val="0070C0"/>
                </a:solidFill>
                <a:latin typeface="Verdana" pitchFamily="34" charset="0"/>
              </a:rPr>
              <a:t>(Praktijk) Leercoach : </a:t>
            </a:r>
            <a:r>
              <a:rPr lang="nl-NL" sz="2000" b="1" dirty="0" smtClean="0">
                <a:solidFill>
                  <a:srgbClr val="0070C0"/>
                </a:solidFill>
                <a:latin typeface="Verdana" pitchFamily="34" charset="0"/>
              </a:rPr>
              <a:t>De Leeromgeving</a:t>
            </a:r>
            <a:endParaRPr lang="nl-NL" sz="1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Creëren van een positieve Leeromgeving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- Ook </a:t>
            </a:r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>jouw zorg! </a:t>
            </a:r>
          </a:p>
          <a:p>
            <a:endParaRPr lang="nl-NL" sz="1000" dirty="0" smtClean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Trainers: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Manon van Dinther</a:t>
            </a:r>
            <a:r>
              <a:rPr lang="nl-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verpleegkundige en </a:t>
            </a: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15 jaar ervaring als </a:t>
            </a:r>
            <a:r>
              <a:rPr lang="nl-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Docent</a:t>
            </a:r>
            <a:endParaRPr lang="nl-NL" sz="10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fontAlgn="t"/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Ilse Buijs Docent, </a:t>
            </a:r>
            <a:r>
              <a:rPr lang="nl-NL" sz="1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verpleegkundige en 10 </a:t>
            </a:r>
            <a:r>
              <a:rPr lang="nl-NL" sz="1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jaar ervaring als docent </a:t>
            </a:r>
          </a:p>
          <a:p>
            <a:pPr fontAlgn="t"/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Tijdstip &amp; locatie: </a:t>
            </a:r>
            <a:br>
              <a:rPr lang="nl-NL" sz="1000" b="1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Van 14:00 – 16:00 </a:t>
            </a:r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>uur 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Molengracht, Bibliotheek 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 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Schrijf je </a:t>
            </a:r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in </a:t>
            </a:r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via het Amphia Leerplein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Deelnemers krijgen 4 accreditatiepunten toegekend. </a:t>
            </a:r>
            <a:r>
              <a:rPr lang="nl-NL" sz="1000" i="1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i="1" dirty="0">
                <a:solidFill>
                  <a:srgbClr val="0070C0"/>
                </a:solidFill>
                <a:latin typeface="Verdana" pitchFamily="34" charset="0"/>
              </a:rPr>
            </a:br>
            <a:endParaRPr lang="nl-NL" sz="1000" i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nl-NL" sz="36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Afgeronde rechthoek 4"/>
          <p:cNvSpPr/>
          <p:nvPr/>
        </p:nvSpPr>
        <p:spPr>
          <a:xfrm>
            <a:off x="759937" y="476672"/>
            <a:ext cx="5832648" cy="8640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Voor </a:t>
            </a:r>
            <a:r>
              <a:rPr lang="nl-NL" sz="20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verpleegkundigen</a:t>
            </a:r>
            <a:endParaRPr lang="nl-NL" sz="2000" b="1" dirty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1" t="46852" r="46516" b="23050"/>
          <a:stretch/>
        </p:blipFill>
        <p:spPr bwMode="auto">
          <a:xfrm>
            <a:off x="745104" y="4437112"/>
            <a:ext cx="2242496" cy="24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5" descr="Yvonne 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468560" y="4492907"/>
            <a:ext cx="2420895" cy="237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805264"/>
            <a:ext cx="2051264" cy="825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4934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</Words>
  <Application>Microsoft Office PowerPoint</Application>
  <PresentationFormat>Diavoorstelling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Amphia Ziekenhuis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Wrede, mw. C. (Adviseur Opleidingen)</dc:creator>
  <cp:lastModifiedBy>Wrede, mw. C. (Adviseur Opleidingen)</cp:lastModifiedBy>
  <cp:revision>16</cp:revision>
  <cp:lastPrinted>2015-06-18T13:16:22Z</cp:lastPrinted>
  <dcterms:created xsi:type="dcterms:W3CDTF">2015-06-18T12:42:49Z</dcterms:created>
  <dcterms:modified xsi:type="dcterms:W3CDTF">2015-12-04T09:32:07Z</dcterms:modified>
</cp:coreProperties>
</file>